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295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AFC74B-6167-4561-8E14-76AF435EBD85}"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1184143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AFC74B-6167-4561-8E14-76AF435EBD85}"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2189703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AFC74B-6167-4561-8E14-76AF435EBD85}"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1124001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AFC74B-6167-4561-8E14-76AF435EBD85}"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1309363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AFC74B-6167-4561-8E14-76AF435EBD85}"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399715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AFC74B-6167-4561-8E14-76AF435EBD85}"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1584349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FC74B-6167-4561-8E14-76AF435EBD85}"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1499509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1AFC74B-6167-4561-8E14-76AF435EBD85}"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740970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1AFC74B-6167-4561-8E14-76AF435EBD85}"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1875621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AFC74B-6167-4561-8E14-76AF435EBD85}"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3304690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AFC74B-6167-4561-8E14-76AF435EBD85}"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A47C-4D06-4822-8A1E-59202F363282}" type="slidenum">
              <a:rPr lang="en-US" smtClean="0"/>
              <a:t>‹#›</a:t>
            </a:fld>
            <a:endParaRPr lang="en-US"/>
          </a:p>
        </p:txBody>
      </p:sp>
    </p:spTree>
    <p:extLst>
      <p:ext uri="{BB962C8B-B14F-4D97-AF65-F5344CB8AC3E}">
        <p14:creationId xmlns:p14="http://schemas.microsoft.com/office/powerpoint/2010/main" val="2654247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1AFC74B-6167-4561-8E14-76AF435EBD85}" type="datetimeFigureOut">
              <a:rPr lang="en-US" smtClean="0"/>
              <a:t>8/21/2023</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A4A47C-4D06-4822-8A1E-59202F363282}" type="slidenum">
              <a:rPr lang="en-US" smtClean="0"/>
              <a:t>‹#›</a:t>
            </a:fld>
            <a:endParaRPr lang="en-US"/>
          </a:p>
        </p:txBody>
      </p:sp>
    </p:spTree>
    <p:extLst>
      <p:ext uri="{BB962C8B-B14F-4D97-AF65-F5344CB8AC3E}">
        <p14:creationId xmlns:p14="http://schemas.microsoft.com/office/powerpoint/2010/main" val="223257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8EED6D-2C0F-90DA-DBE0-0A35128D751E}"/>
              </a:ext>
            </a:extLst>
          </p:cNvPr>
          <p:cNvSpPr/>
          <p:nvPr/>
        </p:nvSpPr>
        <p:spPr>
          <a:xfrm>
            <a:off x="0" y="2304581"/>
            <a:ext cx="6858000" cy="7601419"/>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350287-4030-2EF0-7D79-206F026FD02B}"/>
              </a:ext>
            </a:extLst>
          </p:cNvPr>
          <p:cNvSpPr txBox="1"/>
          <p:nvPr/>
        </p:nvSpPr>
        <p:spPr>
          <a:xfrm>
            <a:off x="368135" y="832042"/>
            <a:ext cx="4298867" cy="984885"/>
          </a:xfrm>
          <a:prstGeom prst="rect">
            <a:avLst/>
          </a:prstGeom>
          <a:noFill/>
        </p:spPr>
        <p:txBody>
          <a:bodyPr wrap="square" rtlCol="0">
            <a:spAutoFit/>
          </a:bodyPr>
          <a:lstStyle/>
          <a:p>
            <a:r>
              <a:rPr lang="en-US" sz="4000" b="1">
                <a:solidFill>
                  <a:schemeClr val="tx1">
                    <a:lumMod val="75000"/>
                    <a:lumOff val="25000"/>
                  </a:schemeClr>
                </a:solidFill>
                <a:latin typeface="Poppins" panose="00000500000000000000" pitchFamily="50" charset="0"/>
                <a:cs typeface="Poppins" panose="00000500000000000000" pitchFamily="50" charset="0"/>
              </a:rPr>
              <a:t>ISABELLA  ALEX</a:t>
            </a:r>
          </a:p>
          <a:p>
            <a:r>
              <a:rPr lang="en-US" sz="1600">
                <a:solidFill>
                  <a:schemeClr val="tx1">
                    <a:lumMod val="75000"/>
                    <a:lumOff val="25000"/>
                  </a:schemeClr>
                </a:solidFill>
                <a:latin typeface="Poppins" panose="00000500000000000000" pitchFamily="50" charset="0"/>
                <a:cs typeface="Poppins" panose="00000500000000000000" pitchFamily="50" charset="0"/>
              </a:rPr>
              <a:t>Web/ UX Designer</a:t>
            </a:r>
          </a:p>
        </p:txBody>
      </p:sp>
      <p:cxnSp>
        <p:nvCxnSpPr>
          <p:cNvPr id="8" name="Straight Connector 7">
            <a:extLst>
              <a:ext uri="{FF2B5EF4-FFF2-40B4-BE49-F238E27FC236}">
                <a16:creationId xmlns:a16="http://schemas.microsoft.com/office/drawing/2014/main" id="{8A3DC8C8-A469-D412-3201-32AE0AD47401}"/>
              </a:ext>
            </a:extLst>
          </p:cNvPr>
          <p:cNvCxnSpPr/>
          <p:nvPr/>
        </p:nvCxnSpPr>
        <p:spPr>
          <a:xfrm>
            <a:off x="0" y="700644"/>
            <a:ext cx="4940135"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7FF1A4F8-8E7E-4867-1C31-65EE04C41DB7}"/>
              </a:ext>
            </a:extLst>
          </p:cNvPr>
          <p:cNvCxnSpPr/>
          <p:nvPr/>
        </p:nvCxnSpPr>
        <p:spPr>
          <a:xfrm>
            <a:off x="0" y="1888177"/>
            <a:ext cx="4940135"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Oval 5">
            <a:extLst>
              <a:ext uri="{FF2B5EF4-FFF2-40B4-BE49-F238E27FC236}">
                <a16:creationId xmlns:a16="http://schemas.microsoft.com/office/drawing/2014/main" id="{C409530C-E825-9C75-16C3-F1C55FFD7278}"/>
              </a:ext>
            </a:extLst>
          </p:cNvPr>
          <p:cNvSpPr/>
          <p:nvPr/>
        </p:nvSpPr>
        <p:spPr>
          <a:xfrm>
            <a:off x="4583872" y="438506"/>
            <a:ext cx="1770301" cy="1770301"/>
          </a:xfrm>
          <a:prstGeom prst="ellipse">
            <a:avLst/>
          </a:prstGeom>
          <a:blipFill dpi="0" rotWithShape="1">
            <a:blip r:embed="rId2"/>
            <a:srcRect/>
            <a:stretch>
              <a:fillRect l="-6000" r="-6000"/>
            </a:stretch>
          </a:blipFill>
          <a:ln w="19050">
            <a:solidFill>
              <a:schemeClr val="tx1">
                <a:lumMod val="50000"/>
                <a:lumOff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2AAD52F-8947-A168-3818-51FA8D678CFB}"/>
              </a:ext>
            </a:extLst>
          </p:cNvPr>
          <p:cNvSpPr txBox="1"/>
          <p:nvPr/>
        </p:nvSpPr>
        <p:spPr>
          <a:xfrm>
            <a:off x="368135" y="2268191"/>
            <a:ext cx="2422566" cy="7201972"/>
          </a:xfrm>
          <a:prstGeom prst="rect">
            <a:avLst/>
          </a:prstGeom>
          <a:noFill/>
        </p:spPr>
        <p:txBody>
          <a:bodyPr wrap="square" rtlCol="0">
            <a:spAutoFit/>
          </a:bodyPr>
          <a:lstStyle/>
          <a:p>
            <a:pPr>
              <a:lnSpc>
                <a:spcPct val="200000"/>
              </a:lnSpc>
            </a:pPr>
            <a:r>
              <a:rPr lang="en-US" b="1">
                <a:solidFill>
                  <a:srgbClr val="FFC000"/>
                </a:solidFill>
              </a:rPr>
              <a:t>CONTACT ME</a:t>
            </a:r>
          </a:p>
          <a:p>
            <a:r>
              <a:rPr lang="en-US" sz="1200">
                <a:solidFill>
                  <a:schemeClr val="bg1"/>
                </a:solidFill>
              </a:rPr>
              <a:t>        Phone</a:t>
            </a:r>
          </a:p>
          <a:p>
            <a:r>
              <a:rPr lang="en-US" sz="1200">
                <a:solidFill>
                  <a:schemeClr val="bg1"/>
                </a:solidFill>
              </a:rPr>
              <a:t>+2 434-232-534234</a:t>
            </a:r>
          </a:p>
          <a:p>
            <a:endParaRPr lang="en-US" sz="1200">
              <a:solidFill>
                <a:schemeClr val="bg1"/>
              </a:solidFill>
            </a:endParaRPr>
          </a:p>
          <a:p>
            <a:r>
              <a:rPr lang="en-US" sz="1200">
                <a:solidFill>
                  <a:schemeClr val="bg1"/>
                </a:solidFill>
              </a:rPr>
              <a:t>       Email</a:t>
            </a:r>
          </a:p>
          <a:p>
            <a:r>
              <a:rPr lang="en-US" sz="1200">
                <a:solidFill>
                  <a:schemeClr val="bg1"/>
                </a:solidFill>
              </a:rPr>
              <a:t>isbellaand@mail.com</a:t>
            </a:r>
          </a:p>
          <a:p>
            <a:endParaRPr lang="en-US" sz="1200">
              <a:solidFill>
                <a:schemeClr val="bg1"/>
              </a:solidFill>
            </a:endParaRPr>
          </a:p>
          <a:p>
            <a:r>
              <a:rPr lang="en-US" sz="1200">
                <a:solidFill>
                  <a:schemeClr val="bg1"/>
                </a:solidFill>
              </a:rPr>
              <a:t>       Address</a:t>
            </a:r>
          </a:p>
          <a:p>
            <a:r>
              <a:rPr lang="en-US" sz="1200">
                <a:solidFill>
                  <a:schemeClr val="bg1"/>
                </a:solidFill>
              </a:rPr>
              <a:t>715 Arlington avenue </a:t>
            </a:r>
          </a:p>
          <a:p>
            <a:r>
              <a:rPr lang="en-US" sz="1200">
                <a:solidFill>
                  <a:schemeClr val="bg1"/>
                </a:solidFill>
              </a:rPr>
              <a:t>Oak ridge, Tn 35785</a:t>
            </a:r>
          </a:p>
          <a:p>
            <a:endParaRPr lang="en-US" sz="1200">
              <a:solidFill>
                <a:schemeClr val="bg1"/>
              </a:solidFill>
            </a:endParaRPr>
          </a:p>
          <a:p>
            <a:pPr>
              <a:lnSpc>
                <a:spcPct val="200000"/>
              </a:lnSpc>
            </a:pPr>
            <a:r>
              <a:rPr lang="en-US" b="1">
                <a:solidFill>
                  <a:srgbClr val="FFC000"/>
                </a:solidFill>
              </a:rPr>
              <a:t>SKILLS</a:t>
            </a:r>
          </a:p>
          <a:p>
            <a:r>
              <a:rPr lang="en-US" sz="1200">
                <a:solidFill>
                  <a:schemeClr val="bg1"/>
                </a:solidFill>
              </a:rPr>
              <a:t>Photoshop	</a:t>
            </a:r>
          </a:p>
          <a:p>
            <a:pPr>
              <a:lnSpc>
                <a:spcPct val="250000"/>
              </a:lnSpc>
            </a:pPr>
            <a:r>
              <a:rPr lang="en-US" sz="1200">
                <a:solidFill>
                  <a:schemeClr val="bg1"/>
                </a:solidFill>
              </a:rPr>
              <a:t>HTML</a:t>
            </a:r>
          </a:p>
          <a:p>
            <a:pPr>
              <a:lnSpc>
                <a:spcPct val="250000"/>
              </a:lnSpc>
            </a:pPr>
            <a:r>
              <a:rPr lang="en-US" sz="1200">
                <a:solidFill>
                  <a:schemeClr val="bg1"/>
                </a:solidFill>
              </a:rPr>
              <a:t>CSS</a:t>
            </a:r>
          </a:p>
          <a:p>
            <a:pPr>
              <a:lnSpc>
                <a:spcPct val="250000"/>
              </a:lnSpc>
            </a:pPr>
            <a:r>
              <a:rPr lang="en-US" sz="1200">
                <a:solidFill>
                  <a:schemeClr val="bg1"/>
                </a:solidFill>
              </a:rPr>
              <a:t>Java Scrpt</a:t>
            </a:r>
          </a:p>
          <a:p>
            <a:pPr>
              <a:lnSpc>
                <a:spcPct val="250000"/>
              </a:lnSpc>
            </a:pPr>
            <a:r>
              <a:rPr lang="en-US" sz="1200">
                <a:solidFill>
                  <a:schemeClr val="bg1"/>
                </a:solidFill>
              </a:rPr>
              <a:t>Dreamviwer</a:t>
            </a:r>
          </a:p>
          <a:p>
            <a:pPr>
              <a:lnSpc>
                <a:spcPct val="250000"/>
              </a:lnSpc>
            </a:pPr>
            <a:r>
              <a:rPr lang="en-US" sz="1200">
                <a:solidFill>
                  <a:schemeClr val="bg1"/>
                </a:solidFill>
              </a:rPr>
              <a:t>Illustrator</a:t>
            </a:r>
          </a:p>
          <a:p>
            <a:endParaRPr lang="en-US" sz="1200">
              <a:solidFill>
                <a:schemeClr val="bg1"/>
              </a:solidFill>
            </a:endParaRPr>
          </a:p>
          <a:p>
            <a:pPr>
              <a:lnSpc>
                <a:spcPct val="200000"/>
              </a:lnSpc>
            </a:pPr>
            <a:r>
              <a:rPr lang="en-US" b="1">
                <a:solidFill>
                  <a:srgbClr val="FFC000"/>
                </a:solidFill>
              </a:rPr>
              <a:t>HOBBIES</a:t>
            </a:r>
          </a:p>
          <a:p>
            <a:pPr marL="171450" indent="-171450">
              <a:buFont typeface="Wingdings" panose="05000000000000000000" pitchFamily="2" charset="2"/>
              <a:buChar char="ü"/>
            </a:pPr>
            <a:r>
              <a:rPr lang="en-US" sz="1200">
                <a:solidFill>
                  <a:schemeClr val="bg1"/>
                </a:solidFill>
              </a:rPr>
              <a:t>Photography </a:t>
            </a:r>
          </a:p>
          <a:p>
            <a:pPr marL="171450" indent="-171450">
              <a:buFont typeface="Wingdings" panose="05000000000000000000" pitchFamily="2" charset="2"/>
              <a:buChar char="ü"/>
            </a:pPr>
            <a:r>
              <a:rPr lang="en-US" sz="1200">
                <a:solidFill>
                  <a:schemeClr val="bg1"/>
                </a:solidFill>
              </a:rPr>
              <a:t>Swimming</a:t>
            </a:r>
          </a:p>
          <a:p>
            <a:pPr marL="171450" indent="-171450">
              <a:buFont typeface="Wingdings" panose="05000000000000000000" pitchFamily="2" charset="2"/>
              <a:buChar char="ü"/>
            </a:pPr>
            <a:r>
              <a:rPr lang="en-US" sz="1200">
                <a:solidFill>
                  <a:schemeClr val="bg1"/>
                </a:solidFill>
              </a:rPr>
              <a:t>Music </a:t>
            </a:r>
          </a:p>
          <a:p>
            <a:pPr marL="171450" indent="-171450">
              <a:buFont typeface="Wingdings" panose="05000000000000000000" pitchFamily="2" charset="2"/>
              <a:buChar char="ü"/>
            </a:pPr>
            <a:r>
              <a:rPr lang="en-US" sz="1200">
                <a:solidFill>
                  <a:schemeClr val="bg1"/>
                </a:solidFill>
              </a:rPr>
              <a:t>Driving</a:t>
            </a:r>
          </a:p>
          <a:p>
            <a:pPr marL="171450" indent="-171450">
              <a:buFont typeface="Wingdings" panose="05000000000000000000" pitchFamily="2" charset="2"/>
              <a:buChar char="ü"/>
            </a:pPr>
            <a:r>
              <a:rPr lang="en-US" sz="1200">
                <a:solidFill>
                  <a:schemeClr val="bg1"/>
                </a:solidFill>
              </a:rPr>
              <a:t>Writing</a:t>
            </a:r>
          </a:p>
        </p:txBody>
      </p:sp>
      <p:pic>
        <p:nvPicPr>
          <p:cNvPr id="12" name="Picture 11">
            <a:extLst>
              <a:ext uri="{FF2B5EF4-FFF2-40B4-BE49-F238E27FC236}">
                <a16:creationId xmlns:a16="http://schemas.microsoft.com/office/drawing/2014/main" id="{C074BDDC-DA47-32DA-635A-54DEF1DF8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52" y="2861156"/>
            <a:ext cx="180075" cy="181925"/>
          </a:xfrm>
          <a:prstGeom prst="rect">
            <a:avLst/>
          </a:prstGeom>
        </p:spPr>
      </p:pic>
      <p:pic>
        <p:nvPicPr>
          <p:cNvPr id="14" name="Picture 13">
            <a:extLst>
              <a:ext uri="{FF2B5EF4-FFF2-40B4-BE49-F238E27FC236}">
                <a16:creationId xmlns:a16="http://schemas.microsoft.com/office/drawing/2014/main" id="{273B40EA-3CFE-9CDD-A56D-4F45D807E3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052" y="3440277"/>
            <a:ext cx="180075" cy="119845"/>
          </a:xfrm>
          <a:prstGeom prst="rect">
            <a:avLst/>
          </a:prstGeom>
        </p:spPr>
      </p:pic>
      <p:pic>
        <p:nvPicPr>
          <p:cNvPr id="16" name="Picture 15">
            <a:extLst>
              <a:ext uri="{FF2B5EF4-FFF2-40B4-BE49-F238E27FC236}">
                <a16:creationId xmlns:a16="http://schemas.microsoft.com/office/drawing/2014/main" id="{8B28EC95-1BFE-23D7-E091-4CB3690748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607" y="3958378"/>
            <a:ext cx="180075" cy="157489"/>
          </a:xfrm>
          <a:prstGeom prst="rect">
            <a:avLst/>
          </a:prstGeom>
        </p:spPr>
      </p:pic>
      <p:cxnSp>
        <p:nvCxnSpPr>
          <p:cNvPr id="18" name="Straight Connector 17">
            <a:extLst>
              <a:ext uri="{FF2B5EF4-FFF2-40B4-BE49-F238E27FC236}">
                <a16:creationId xmlns:a16="http://schemas.microsoft.com/office/drawing/2014/main" id="{A3105ADA-11D8-BF6B-F5A5-198EF22012F8}"/>
              </a:ext>
            </a:extLst>
          </p:cNvPr>
          <p:cNvCxnSpPr/>
          <p:nvPr/>
        </p:nvCxnSpPr>
        <p:spPr>
          <a:xfrm>
            <a:off x="465607" y="5501640"/>
            <a:ext cx="216329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645147-6A47-3693-722A-A87FE1E64F38}"/>
              </a:ext>
            </a:extLst>
          </p:cNvPr>
          <p:cNvCxnSpPr>
            <a:cxnSpLocks/>
          </p:cNvCxnSpPr>
          <p:nvPr/>
        </p:nvCxnSpPr>
        <p:spPr>
          <a:xfrm>
            <a:off x="465607" y="5501640"/>
            <a:ext cx="1863256"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870F2C-9FEB-29D0-968A-12EF05A55888}"/>
              </a:ext>
            </a:extLst>
          </p:cNvPr>
          <p:cNvCxnSpPr/>
          <p:nvPr/>
        </p:nvCxnSpPr>
        <p:spPr>
          <a:xfrm>
            <a:off x="465607" y="5915978"/>
            <a:ext cx="216329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C98068F-8B14-4948-E8A5-8CF169D7ADFD}"/>
              </a:ext>
            </a:extLst>
          </p:cNvPr>
          <p:cNvCxnSpPr>
            <a:cxnSpLocks/>
          </p:cNvCxnSpPr>
          <p:nvPr/>
        </p:nvCxnSpPr>
        <p:spPr>
          <a:xfrm>
            <a:off x="465607" y="5915978"/>
            <a:ext cx="1987081"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CD58762-304F-4174-75B8-C7038E81EB7B}"/>
              </a:ext>
            </a:extLst>
          </p:cNvPr>
          <p:cNvCxnSpPr/>
          <p:nvPr/>
        </p:nvCxnSpPr>
        <p:spPr>
          <a:xfrm>
            <a:off x="465607" y="6363653"/>
            <a:ext cx="216329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DCEF904-80AB-C962-DD0E-50D525AAFFC0}"/>
              </a:ext>
            </a:extLst>
          </p:cNvPr>
          <p:cNvCxnSpPr>
            <a:cxnSpLocks/>
          </p:cNvCxnSpPr>
          <p:nvPr/>
        </p:nvCxnSpPr>
        <p:spPr>
          <a:xfrm>
            <a:off x="465607" y="6363653"/>
            <a:ext cx="1710856"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E57A45E-4133-0A24-3757-0C68972ADDA5}"/>
              </a:ext>
            </a:extLst>
          </p:cNvPr>
          <p:cNvCxnSpPr/>
          <p:nvPr/>
        </p:nvCxnSpPr>
        <p:spPr>
          <a:xfrm>
            <a:off x="465607" y="6820853"/>
            <a:ext cx="216329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ABCAF8D-78BD-2790-2828-52C51BC18BA5}"/>
              </a:ext>
            </a:extLst>
          </p:cNvPr>
          <p:cNvCxnSpPr>
            <a:cxnSpLocks/>
          </p:cNvCxnSpPr>
          <p:nvPr/>
        </p:nvCxnSpPr>
        <p:spPr>
          <a:xfrm>
            <a:off x="465607" y="6820853"/>
            <a:ext cx="1544168"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E5E0A6F-38BC-BBFE-E795-C8B93202882A}"/>
              </a:ext>
            </a:extLst>
          </p:cNvPr>
          <p:cNvCxnSpPr/>
          <p:nvPr/>
        </p:nvCxnSpPr>
        <p:spPr>
          <a:xfrm>
            <a:off x="465607" y="7297103"/>
            <a:ext cx="216329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8B79991-BF4B-5C03-26A3-6C7C7497F0E4}"/>
              </a:ext>
            </a:extLst>
          </p:cNvPr>
          <p:cNvCxnSpPr>
            <a:cxnSpLocks/>
          </p:cNvCxnSpPr>
          <p:nvPr/>
        </p:nvCxnSpPr>
        <p:spPr>
          <a:xfrm>
            <a:off x="465607" y="7297103"/>
            <a:ext cx="1820393"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CA09052-03BF-A544-EB7F-61CC5B749A1C}"/>
              </a:ext>
            </a:extLst>
          </p:cNvPr>
          <p:cNvCxnSpPr/>
          <p:nvPr/>
        </p:nvCxnSpPr>
        <p:spPr>
          <a:xfrm>
            <a:off x="465607" y="7782878"/>
            <a:ext cx="216329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AE91452-0AB9-C967-0C93-C57C428480B2}"/>
              </a:ext>
            </a:extLst>
          </p:cNvPr>
          <p:cNvCxnSpPr>
            <a:cxnSpLocks/>
          </p:cNvCxnSpPr>
          <p:nvPr/>
        </p:nvCxnSpPr>
        <p:spPr>
          <a:xfrm>
            <a:off x="465607" y="7782878"/>
            <a:ext cx="1710856"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7B3D80D-B8C3-D71B-836B-A91CEB82CC8A}"/>
              </a:ext>
            </a:extLst>
          </p:cNvPr>
          <p:cNvSpPr txBox="1"/>
          <p:nvPr/>
        </p:nvSpPr>
        <p:spPr>
          <a:xfrm>
            <a:off x="3042548" y="2268189"/>
            <a:ext cx="3601692" cy="7294305"/>
          </a:xfrm>
          <a:prstGeom prst="rect">
            <a:avLst/>
          </a:prstGeom>
          <a:noFill/>
        </p:spPr>
        <p:txBody>
          <a:bodyPr wrap="square" rtlCol="0">
            <a:spAutoFit/>
          </a:bodyPr>
          <a:lstStyle/>
          <a:p>
            <a:pPr>
              <a:lnSpc>
                <a:spcPct val="200000"/>
              </a:lnSpc>
            </a:pPr>
            <a:r>
              <a:rPr lang="en-US" b="1">
                <a:solidFill>
                  <a:srgbClr val="FFC000"/>
                </a:solidFill>
              </a:rPr>
              <a:t>ABOUT ME</a:t>
            </a:r>
          </a:p>
          <a:p>
            <a:r>
              <a:rPr lang="en-US" sz="1200">
                <a:solidFill>
                  <a:schemeClr val="bg1"/>
                </a:solidFill>
              </a:rPr>
              <a:t>My Name Is Henry Silly Lorem Ipsum is simply dummy text of the printing and typesetting industry. Lorem Ipsum has been the industry's standard dummy text ever since the 1500s, when an unknown printer took a galley of type and scrambled it to make a type specimen book. </a:t>
            </a:r>
          </a:p>
          <a:p>
            <a:pPr>
              <a:lnSpc>
                <a:spcPct val="200000"/>
              </a:lnSpc>
            </a:pPr>
            <a:r>
              <a:rPr lang="en-US" b="1">
                <a:solidFill>
                  <a:srgbClr val="FFC000"/>
                </a:solidFill>
              </a:rPr>
              <a:t>EXPERIENCE</a:t>
            </a:r>
          </a:p>
          <a:p>
            <a:r>
              <a:rPr lang="en-US" sz="1200" b="1">
                <a:solidFill>
                  <a:schemeClr val="bg1"/>
                </a:solidFill>
              </a:rPr>
              <a:t>WORK NAME 1    </a:t>
            </a:r>
            <a:r>
              <a:rPr lang="en-US" sz="1200">
                <a:solidFill>
                  <a:schemeClr val="bg1"/>
                </a:solidFill>
              </a:rPr>
              <a:t>JUNE 2008 - DEC 2014</a:t>
            </a:r>
          </a:p>
          <a:p>
            <a:r>
              <a:rPr lang="en-US" sz="1200">
                <a:solidFill>
                  <a:schemeClr val="bg1"/>
                </a:solidFill>
              </a:rPr>
              <a:t>Lorem ipsum dolor: sit amet consectet gelit. it ellentesque eleife ornare ipsun enunc pulvinati ncidunt. quis pul vinar mellu.</a:t>
            </a:r>
          </a:p>
          <a:p>
            <a:r>
              <a:rPr lang="en-US" sz="1200">
                <a:solidFill>
                  <a:schemeClr val="bg1"/>
                </a:solidFill>
              </a:rPr>
              <a:t> </a:t>
            </a:r>
          </a:p>
          <a:p>
            <a:r>
              <a:rPr lang="en-US" sz="1200" b="1">
                <a:solidFill>
                  <a:schemeClr val="bg1"/>
                </a:solidFill>
              </a:rPr>
              <a:t>WORK NAME 2    </a:t>
            </a:r>
            <a:r>
              <a:rPr lang="en-US" sz="1200">
                <a:solidFill>
                  <a:schemeClr val="bg1"/>
                </a:solidFill>
              </a:rPr>
              <a:t>JUNE 2008 - DEC 2014</a:t>
            </a:r>
          </a:p>
          <a:p>
            <a:r>
              <a:rPr lang="en-US" sz="1200">
                <a:solidFill>
                  <a:schemeClr val="bg1"/>
                </a:solidFill>
              </a:rPr>
              <a:t>Lorem ipsum dolor: sit amet consectet gelit. it ellentesque eleife ornare ipsun enunc pulvinati ncidunt. quis pul vinar mellu.</a:t>
            </a:r>
          </a:p>
          <a:p>
            <a:r>
              <a:rPr lang="en-US" sz="1200">
                <a:solidFill>
                  <a:schemeClr val="bg1"/>
                </a:solidFill>
              </a:rPr>
              <a:t> </a:t>
            </a:r>
          </a:p>
          <a:p>
            <a:pPr>
              <a:lnSpc>
                <a:spcPct val="200000"/>
              </a:lnSpc>
            </a:pPr>
            <a:r>
              <a:rPr lang="en-US" b="1">
                <a:solidFill>
                  <a:srgbClr val="FFC000"/>
                </a:solidFill>
              </a:rPr>
              <a:t>EDUCATION</a:t>
            </a:r>
          </a:p>
          <a:p>
            <a:r>
              <a:rPr lang="en-US" sz="1200" b="1">
                <a:solidFill>
                  <a:schemeClr val="bg1"/>
                </a:solidFill>
              </a:rPr>
              <a:t>SCHOOL NAME 1</a:t>
            </a:r>
          </a:p>
          <a:p>
            <a:r>
              <a:rPr lang="en-US" sz="1200">
                <a:solidFill>
                  <a:schemeClr val="bg1"/>
                </a:solidFill>
              </a:rPr>
              <a:t>JUNE 2008 - DEC 2014</a:t>
            </a:r>
          </a:p>
          <a:p>
            <a:r>
              <a:rPr lang="en-US" sz="1200">
                <a:solidFill>
                  <a:schemeClr val="bg1"/>
                </a:solidFill>
              </a:rPr>
              <a:t>Lorem ipsum dolor: sit amet consectet gelit. it ellentesque eleife ornare ipsun.</a:t>
            </a:r>
          </a:p>
          <a:p>
            <a:endParaRPr lang="en-US" sz="1200">
              <a:solidFill>
                <a:schemeClr val="bg1"/>
              </a:solidFill>
            </a:endParaRPr>
          </a:p>
          <a:p>
            <a:r>
              <a:rPr lang="en-US" sz="1200" b="1">
                <a:solidFill>
                  <a:schemeClr val="bg1"/>
                </a:solidFill>
              </a:rPr>
              <a:t>SCHOOL NAME 2</a:t>
            </a:r>
          </a:p>
          <a:p>
            <a:r>
              <a:rPr lang="en-US" sz="1200">
                <a:solidFill>
                  <a:schemeClr val="bg1"/>
                </a:solidFill>
              </a:rPr>
              <a:t>JUNE 2008 - DEC 2014</a:t>
            </a:r>
          </a:p>
          <a:p>
            <a:r>
              <a:rPr lang="en-US" sz="1200">
                <a:solidFill>
                  <a:schemeClr val="bg1"/>
                </a:solidFill>
              </a:rPr>
              <a:t>Lorem ipsum dolor: sit amet consectet gelit. it ellentesque eleife ornare ipsun sit amet consectet</a:t>
            </a:r>
          </a:p>
          <a:p>
            <a:endParaRPr lang="en-US" sz="1200">
              <a:solidFill>
                <a:schemeClr val="bg1"/>
              </a:solidFill>
            </a:endParaRPr>
          </a:p>
          <a:p>
            <a:r>
              <a:rPr lang="en-US" sz="1200" b="1">
                <a:solidFill>
                  <a:schemeClr val="bg1"/>
                </a:solidFill>
              </a:rPr>
              <a:t>SCHOOL NAME 3</a:t>
            </a:r>
          </a:p>
          <a:p>
            <a:r>
              <a:rPr lang="en-US" sz="1200">
                <a:solidFill>
                  <a:schemeClr val="bg1"/>
                </a:solidFill>
              </a:rPr>
              <a:t>JUNE 2008 - DEC 2014</a:t>
            </a:r>
          </a:p>
          <a:p>
            <a:r>
              <a:rPr lang="en-US" sz="1200">
                <a:solidFill>
                  <a:schemeClr val="bg1"/>
                </a:solidFill>
              </a:rPr>
              <a:t>Lorem ipsum dolor: sit amet consectet gelit. it ellentesque eleife ornare ipsun sit amet consectet.</a:t>
            </a:r>
          </a:p>
        </p:txBody>
      </p:sp>
      <p:cxnSp>
        <p:nvCxnSpPr>
          <p:cNvPr id="38" name="Straight Connector 37">
            <a:extLst>
              <a:ext uri="{FF2B5EF4-FFF2-40B4-BE49-F238E27FC236}">
                <a16:creationId xmlns:a16="http://schemas.microsoft.com/office/drawing/2014/main" id="{C129DB6A-BE02-536C-AED9-DA09FF25768C}"/>
              </a:ext>
            </a:extLst>
          </p:cNvPr>
          <p:cNvCxnSpPr/>
          <p:nvPr/>
        </p:nvCxnSpPr>
        <p:spPr>
          <a:xfrm>
            <a:off x="2885701" y="2304581"/>
            <a:ext cx="0" cy="7601419"/>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0541538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14</TotalTime>
  <Words>238</Words>
  <Application>Microsoft Office PowerPoint</Application>
  <PresentationFormat>A4 Paper (210x297 mm)</PresentationFormat>
  <Paragraphs>48</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Poppins</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LINCE</dc:creator>
  <cp:lastModifiedBy>LINCE</cp:lastModifiedBy>
  <cp:revision>1</cp:revision>
  <dcterms:created xsi:type="dcterms:W3CDTF">2023-08-21T17:00:49Z</dcterms:created>
  <dcterms:modified xsi:type="dcterms:W3CDTF">2023-08-21T17:15:01Z</dcterms:modified>
</cp:coreProperties>
</file>